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73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98370-929F-403F-89B3-C8DE56307A8B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60CED57-EC42-4C01-B965-B61B4DC093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1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</a:t>
            </a:r>
            <a:r>
              <a:rPr lang="en-US" baseline="0" dirty="0" smtClean="0"/>
              <a:t>  Look at this map.  What are some problems that can occur when traveling across our state?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CED57-EC42-4C01-B965-B61B4DC0936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346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CED57-EC42-4C01-B965-B61B4DC0936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69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Viaduct, once known as the longest and tallest railroad structure at 2,053 feet long and 301 feet high, was partially destroyed by a tornado in 2003. In 2011, the engineering masterpiece was reinvented as a new pedestrian walkway where visitors can stroll 600 feet out on the remaining support towers, peer miles out into the </a:t>
            </a:r>
            <a:r>
              <a:rPr lang="en-US" dirty="0" err="1" smtClean="0"/>
              <a:t>Kinzua</a:t>
            </a:r>
            <a:r>
              <a:rPr lang="en-US" dirty="0" smtClean="0"/>
              <a:t> Gorge as well as peer down into the partial glass platform at the end of the walkway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CED57-EC42-4C01-B965-B61B4DC0936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2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7D04C08-0224-404B-AA45-AF675A3988D3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DCDB63C-8BB0-4CA5-928E-146DD8BCC1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upload.wikimedia.org/wikipedia/commons/b/bb/Pennsylvania_canals.png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youtube.com/watch?v=FdrYYUuT07Q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r>
              <a:rPr lang="en-US" baseline="30000" dirty="0" smtClean="0"/>
              <a:t>th</a:t>
            </a:r>
            <a:r>
              <a:rPr lang="en-US" dirty="0" smtClean="0"/>
              <a:t> grade PA history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history of Transportation in Pennsylvania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1828- 1858 Canals Effects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7" descr="File:Pennsylvania canals.png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447800"/>
            <a:ext cx="8839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1828- 1858 Canals Effects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228600" y="1527048"/>
            <a:ext cx="8577072" cy="51023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 spent one hundred million dollars on their canal system </a:t>
            </a:r>
          </a:p>
          <a:p>
            <a:endParaRPr lang="en-US" dirty="0" smtClean="0"/>
          </a:p>
          <a:p>
            <a:r>
              <a:rPr lang="en-US" dirty="0" smtClean="0"/>
              <a:t>PA had move Canals than any other state</a:t>
            </a:r>
          </a:p>
          <a:p>
            <a:endParaRPr lang="en-US" dirty="0" smtClean="0"/>
          </a:p>
          <a:p>
            <a:r>
              <a:rPr lang="en-US" dirty="0" smtClean="0"/>
              <a:t>Nearly bankrupted the state</a:t>
            </a:r>
          </a:p>
          <a:p>
            <a:endParaRPr lang="en-US" dirty="0" smtClean="0"/>
          </a:p>
          <a:p>
            <a:r>
              <a:rPr lang="en-US" dirty="0" smtClean="0"/>
              <a:t>Eventually recovered the cost through trade, and the movement of people of  raw materials</a:t>
            </a:r>
          </a:p>
          <a:p>
            <a:endParaRPr lang="en-US" dirty="0" smtClean="0"/>
          </a:p>
          <a:p>
            <a:r>
              <a:rPr lang="en-US" dirty="0" smtClean="0"/>
              <a:t>Made business grow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1828- 1858 Canals Effects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187952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Cut travel time from Philadelphia  to Pittsburgh to 4 days </a:t>
            </a:r>
          </a:p>
          <a:p>
            <a:endParaRPr lang="en-US" dirty="0" smtClean="0"/>
          </a:p>
          <a:p>
            <a:r>
              <a:rPr lang="en-US" dirty="0" smtClean="0"/>
              <a:t>Lumber and coal could be moved to factories </a:t>
            </a:r>
          </a:p>
          <a:p>
            <a:endParaRPr lang="en-US" dirty="0" smtClean="0"/>
          </a:p>
          <a:p>
            <a:r>
              <a:rPr lang="en-US" dirty="0" smtClean="0"/>
              <a:t>Cities could receive crops and other farm goods</a:t>
            </a:r>
          </a:p>
          <a:p>
            <a:endParaRPr lang="en-US" dirty="0" smtClean="0"/>
          </a:p>
          <a:p>
            <a:r>
              <a:rPr lang="en-US" dirty="0" smtClean="0"/>
              <a:t>Helped Rural Communities grow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A pamphlet advertising the Pennsylvania Canal.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943445"/>
            <a:ext cx="2764536" cy="2914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files.myopera.com/debplatt/comments/canal-aqueduc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9650" y="914400"/>
            <a:ext cx="4324350" cy="2886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1812 Steamboats – Details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187952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Coal was used to power the boats</a:t>
            </a:r>
          </a:p>
          <a:p>
            <a:endParaRPr lang="en-US" dirty="0" smtClean="0"/>
          </a:p>
          <a:p>
            <a:r>
              <a:rPr lang="en-US" dirty="0" smtClean="0"/>
              <a:t>Could travel up and down the rivers </a:t>
            </a:r>
          </a:p>
          <a:p>
            <a:endParaRPr lang="en-US" dirty="0" smtClean="0"/>
          </a:p>
          <a:p>
            <a:r>
              <a:rPr lang="en-US" dirty="0" smtClean="0"/>
              <a:t>Traveled the Mississippi River to Pittsburgh </a:t>
            </a:r>
          </a:p>
          <a:p>
            <a:endParaRPr lang="en-US" dirty="0" smtClean="0"/>
          </a:p>
          <a:p>
            <a:r>
              <a:rPr lang="en-US" dirty="0" smtClean="0"/>
              <a:t>Many PA rivers were to shallow  (Susquehanna)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il_fi" descr="http://b.vimeocdn.com/ts/108/162/10816253_6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81200"/>
            <a:ext cx="4572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1812 Steamboats – effects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Made Pittsburgh a trade center  and manufacturing center </a:t>
            </a:r>
            <a:endParaRPr lang="en-US" dirty="0"/>
          </a:p>
        </p:txBody>
      </p:sp>
      <p:pic>
        <p:nvPicPr>
          <p:cNvPr id="5" name="Content Placeholder 4" descr="Steamboat Community Photo Exhibit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4495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web.me.com/rpday/images/pittsburgh/1905pittsburghhabo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81200"/>
            <a:ext cx="4572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1809 Railroad- Details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194048" cy="5334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Railroads started as wagons pulled by horses on wooden rails </a:t>
            </a:r>
          </a:p>
          <a:p>
            <a:endParaRPr lang="en-US" dirty="0" smtClean="0"/>
          </a:p>
          <a:p>
            <a:r>
              <a:rPr lang="en-US" dirty="0" smtClean="0"/>
              <a:t>Iron then replaced the wooden rails.  They could carry more weight </a:t>
            </a:r>
          </a:p>
          <a:p>
            <a:endParaRPr lang="en-US" dirty="0" smtClean="0"/>
          </a:p>
          <a:p>
            <a:r>
              <a:rPr lang="en-US" dirty="0" smtClean="0"/>
              <a:t>Engines replaced horses.  They were powered by burning wood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Sparks from burning wood cause fires along the tracks</a:t>
            </a:r>
            <a:endParaRPr lang="en-US" dirty="0"/>
          </a:p>
        </p:txBody>
      </p:sp>
      <p:pic>
        <p:nvPicPr>
          <p:cNvPr id="6" name="Content Placeholder 5" descr="1006 Baltimore and Ohio Railroad US Postage Stamps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14300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://www.welshwales.co.uk/horsetrain18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343400"/>
            <a:ext cx="3152775" cy="219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1809 Railroad- Details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Soon coal replace wood as a fuel </a:t>
            </a:r>
          </a:p>
          <a:p>
            <a:endParaRPr lang="en-US" dirty="0" smtClean="0"/>
          </a:p>
          <a:p>
            <a:r>
              <a:rPr lang="en-US" dirty="0" smtClean="0"/>
              <a:t>Train could  travel over mountains</a:t>
            </a:r>
          </a:p>
          <a:p>
            <a:endParaRPr lang="en-US" dirty="0" smtClean="0"/>
          </a:p>
          <a:p>
            <a:r>
              <a:rPr lang="en-US" dirty="0" smtClean="0"/>
              <a:t>Trains were now faster, cheaper</a:t>
            </a:r>
          </a:p>
          <a:p>
            <a:endParaRPr lang="en-US" dirty="0" smtClean="0"/>
          </a:p>
          <a:p>
            <a:r>
              <a:rPr lang="en-US" dirty="0" smtClean="0"/>
              <a:t>They also required less human effort and could carry more freight </a:t>
            </a:r>
            <a:endParaRPr lang="en-US" dirty="0"/>
          </a:p>
        </p:txBody>
      </p:sp>
      <p:pic>
        <p:nvPicPr>
          <p:cNvPr id="28674" name="Picture 2" descr="http://photos.igougo.com/images/p66485-Strasburg-Strasburg_Railr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562228"/>
            <a:ext cx="4057650" cy="3295772"/>
          </a:xfrm>
          <a:prstGeom prst="rect">
            <a:avLst/>
          </a:prstGeom>
          <a:noFill/>
        </p:spPr>
      </p:pic>
      <p:pic>
        <p:nvPicPr>
          <p:cNvPr id="5" name="il_fi" descr="http://prrsteam.pennsyrr.com/images/prr4576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295400"/>
            <a:ext cx="3810000" cy="2608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1809 Railroads- Effects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Could travel from Philadelphia in 28 hours</a:t>
            </a:r>
          </a:p>
          <a:p>
            <a:endParaRPr lang="en-US" dirty="0" smtClean="0"/>
          </a:p>
          <a:p>
            <a:r>
              <a:rPr lang="en-US" dirty="0" smtClean="0"/>
              <a:t>Industry increased because of the need of Coal and iron</a:t>
            </a:r>
          </a:p>
          <a:p>
            <a:pPr lvl="1"/>
            <a:r>
              <a:rPr lang="en-US" dirty="0" smtClean="0"/>
              <a:t>Used to make the rails and engines</a:t>
            </a:r>
          </a:p>
          <a:p>
            <a:pPr lvl="1"/>
            <a:r>
              <a:rPr lang="en-US" dirty="0" smtClean="0"/>
              <a:t>Coal was also used to power the trains</a:t>
            </a:r>
          </a:p>
          <a:p>
            <a:pPr lvl="1"/>
            <a:r>
              <a:rPr lang="en-US" dirty="0" smtClean="0"/>
              <a:t>Raw materials can get to factories faster </a:t>
            </a:r>
          </a:p>
          <a:p>
            <a:pPr lvl="1"/>
            <a:endParaRPr lang="en-US" dirty="0"/>
          </a:p>
        </p:txBody>
      </p:sp>
      <p:pic>
        <p:nvPicPr>
          <p:cNvPr id="7" name="il_fi" descr="http://partleton.co.uk/PittsburghSteelMillR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9435" y="1371600"/>
            <a:ext cx="3440930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1809 Railroads- Effects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Railroad companies grew creating more jobs</a:t>
            </a:r>
          </a:p>
          <a:p>
            <a:endParaRPr lang="en-US" dirty="0" smtClean="0"/>
          </a:p>
          <a:p>
            <a:r>
              <a:rPr lang="en-US" dirty="0" smtClean="0"/>
              <a:t>Increased trade and travel around the country</a:t>
            </a:r>
          </a:p>
          <a:p>
            <a:endParaRPr lang="en-US" dirty="0"/>
          </a:p>
          <a:p>
            <a:r>
              <a:rPr lang="en-US" dirty="0" smtClean="0"/>
              <a:t>Lets the United states expand west  </a:t>
            </a:r>
          </a:p>
          <a:p>
            <a:endParaRPr lang="en-US" dirty="0"/>
          </a:p>
          <a:p>
            <a:r>
              <a:rPr lang="en-US" dirty="0" err="1" smtClean="0"/>
              <a:t>Kinzua</a:t>
            </a:r>
            <a:r>
              <a:rPr lang="en-US" dirty="0" smtClean="0"/>
              <a:t> Viaduct – highest railroad bridge  in the US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78660"/>
            <a:ext cx="4038600" cy="257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l_fi" descr="http://explorepahistory.com/kora/files/1/2/1-2-14DA-25-ExplorePAHistory-a0l2v3-a_349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990600"/>
            <a:ext cx="3733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175657"/>
            <a:ext cx="4571999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1809 Railroads- Effects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Pennsylvania Railroad was the largest company in the world in 1880</a:t>
            </a:r>
          </a:p>
          <a:p>
            <a:endParaRPr lang="en-US" dirty="0"/>
          </a:p>
          <a:p>
            <a:r>
              <a:rPr lang="en-US" dirty="0" smtClean="0"/>
              <a:t>Budget was larger than the US Government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064" y="3581400"/>
            <a:ext cx="4571999" cy="349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8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Pennsylvania Geography </a:t>
            </a:r>
            <a:endParaRPr lang="en-US" dirty="0"/>
          </a:p>
        </p:txBody>
      </p:sp>
      <p:pic>
        <p:nvPicPr>
          <p:cNvPr id="6" name="il_fi" descr="http://www.larryyerkes.com/Repository/1/26d6ba01-df50-4cf4-8deb-1cf78d3f7c0b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43000"/>
            <a:ext cx="8458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Pennsylvania Railroad Station in New </a:t>
            </a:r>
            <a:r>
              <a:rPr lang="en-US" dirty="0" smtClean="0"/>
              <a:t>York</a:t>
            </a:r>
            <a:endParaRPr lang="en-US" dirty="0"/>
          </a:p>
          <a:p>
            <a:r>
              <a:rPr lang="en-US" dirty="0" smtClean="0"/>
              <a:t>Tunneled under the </a:t>
            </a:r>
            <a:r>
              <a:rPr lang="en-US" dirty="0" smtClean="0"/>
              <a:t>Hudson </a:t>
            </a:r>
          </a:p>
          <a:p>
            <a:r>
              <a:rPr lang="en-US" dirty="0" smtClean="0"/>
              <a:t>To take down 500 buildings to have room to build </a:t>
            </a:r>
          </a:p>
          <a:p>
            <a:r>
              <a:rPr lang="en-US" dirty="0" smtClean="0"/>
              <a:t>Was replaced by Madison Square Garden 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990600"/>
            <a:ext cx="2438400" cy="3439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450771"/>
            <a:ext cx="2286000" cy="316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314" y="5034675"/>
            <a:ext cx="26574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2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Pre-1800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187952" cy="533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Forms of Transportation </a:t>
            </a:r>
          </a:p>
          <a:p>
            <a:endParaRPr lang="en-US" dirty="0" smtClean="0"/>
          </a:p>
          <a:p>
            <a:r>
              <a:rPr lang="en-US" dirty="0" smtClean="0"/>
              <a:t>Walking</a:t>
            </a:r>
          </a:p>
          <a:p>
            <a:endParaRPr lang="en-US" dirty="0" smtClean="0"/>
          </a:p>
          <a:p>
            <a:r>
              <a:rPr lang="en-US" dirty="0" smtClean="0"/>
              <a:t>Horse</a:t>
            </a:r>
          </a:p>
          <a:p>
            <a:endParaRPr lang="en-US" dirty="0" smtClean="0"/>
          </a:p>
          <a:p>
            <a:r>
              <a:rPr lang="en-US" dirty="0" smtClean="0"/>
              <a:t>Water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Details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Takes too long and tiring </a:t>
            </a:r>
          </a:p>
          <a:p>
            <a:endParaRPr lang="en-US" dirty="0" smtClean="0"/>
          </a:p>
          <a:p>
            <a:r>
              <a:rPr lang="en-US" dirty="0" smtClean="0"/>
              <a:t>Hard to travel in bad weather and over mountains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Can only go down stream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 1800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Effects on Pennsylvania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was difficult to get supplies to Western Pennsylvania</a:t>
            </a:r>
          </a:p>
          <a:p>
            <a:endParaRPr lang="en-US" dirty="0" smtClean="0"/>
          </a:p>
          <a:p>
            <a:r>
              <a:rPr lang="en-US" dirty="0" smtClean="0"/>
              <a:t>This slowed settlement to the West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1750-1850 – Conestoga Details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187952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Strong wagon- had to be pulled by  horses or oxen </a:t>
            </a:r>
          </a:p>
          <a:p>
            <a:endParaRPr lang="en-US" dirty="0" smtClean="0"/>
          </a:p>
          <a:p>
            <a:r>
              <a:rPr lang="en-US" dirty="0" smtClean="0"/>
              <a:t>Carried a lot of freight</a:t>
            </a:r>
          </a:p>
          <a:p>
            <a:endParaRPr lang="en-US" dirty="0" smtClean="0"/>
          </a:p>
          <a:p>
            <a:r>
              <a:rPr lang="en-US" dirty="0" smtClean="0"/>
              <a:t>Made water proof by applying a wax to wood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Animals could ford the rivers or they could be  moved across the river on large flat boats</a:t>
            </a:r>
          </a:p>
          <a:p>
            <a:endParaRPr lang="en-US" dirty="0"/>
          </a:p>
        </p:txBody>
      </p:sp>
      <p:pic>
        <p:nvPicPr>
          <p:cNvPr id="6" name="Content Placeholder 5" descr="http://conestogawagons.files.wordpress.com/2010/10/conestogawagonphoto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24000"/>
            <a:ext cx="4267200" cy="245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l_fi" descr="http://t2.gstatic.com/images?q=tbn:ANd9GcTztrdA4tZ5CnK-cYdNbFMYaKtY-BkMy2OGgWGAe3ULLGuREhyYwCW6fY7v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114800"/>
            <a:ext cx="3352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1750-1850 – Conestoga  Effects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Increased supplies to Western PA</a:t>
            </a:r>
          </a:p>
          <a:p>
            <a:endParaRPr lang="en-US" dirty="0" smtClean="0"/>
          </a:p>
          <a:p>
            <a:r>
              <a:rPr lang="en-US" dirty="0" smtClean="0"/>
              <a:t>Increased Settlement in Western PA</a:t>
            </a:r>
          </a:p>
          <a:p>
            <a:endParaRPr lang="en-US" dirty="0" smtClean="0"/>
          </a:p>
          <a:p>
            <a:r>
              <a:rPr lang="en-US" dirty="0" smtClean="0"/>
              <a:t>Travel time from Philadelphia  to Pittsburgh was 6 weeks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348596"/>
            <a:ext cx="4495800" cy="581025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1750-1850 – Conestoga  Effects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national Road become a major roadway to the west</a:t>
            </a:r>
          </a:p>
          <a:p>
            <a:endParaRPr lang="en-US" dirty="0" smtClean="0"/>
          </a:p>
          <a:p>
            <a:r>
              <a:rPr lang="en-US" dirty="0" smtClean="0"/>
              <a:t>Many local towns developed because of the movement west</a:t>
            </a:r>
          </a:p>
          <a:p>
            <a:endParaRPr lang="en-US" dirty="0" smtClean="0"/>
          </a:p>
          <a:p>
            <a:r>
              <a:rPr lang="en-US" dirty="0" smtClean="0"/>
              <a:t>Claysville, West Alex, and West Middletown are all examples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il_fi" descr="http://img2.imagesbn.com/images/102770000/10277138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47800"/>
            <a:ext cx="426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09226" y="1388853"/>
            <a:ext cx="4038600" cy="1824101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083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1825-1858-Canals Details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Canals used flat boats on rails or water that are pulled by horses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They were difficult and costly to build </a:t>
            </a:r>
            <a:endParaRPr lang="en-US" dirty="0"/>
          </a:p>
        </p:txBody>
      </p:sp>
      <p:pic>
        <p:nvPicPr>
          <p:cNvPr id="5" name="il_fi" descr="http://www.americancanals.org/Canal_Boats/Josiah%20White%20II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295400"/>
            <a:ext cx="3733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ebspace.ship.edu/pgmarr/Research/Cana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191000"/>
            <a:ext cx="3733800" cy="2514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1755</TotalTime>
  <Words>609</Words>
  <Application>Microsoft Office PowerPoint</Application>
  <PresentationFormat>On-screen Show (4:3)</PresentationFormat>
  <Paragraphs>124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Calibri</vt:lpstr>
      <vt:lpstr>Georgia</vt:lpstr>
      <vt:lpstr>Wingdings</vt:lpstr>
      <vt:lpstr>Wingdings 2</vt:lpstr>
      <vt:lpstr>Civic</vt:lpstr>
      <vt:lpstr>The history of Transportation in Pennsylvania </vt:lpstr>
      <vt:lpstr>Pennsylvania Geography </vt:lpstr>
      <vt:lpstr>Pre-1800</vt:lpstr>
      <vt:lpstr>Pre 1800</vt:lpstr>
      <vt:lpstr>1750-1850 – Conestoga Details  </vt:lpstr>
      <vt:lpstr>1750-1850 – Conestoga  Effects </vt:lpstr>
      <vt:lpstr>1750-1850 – Conestoga  Effects </vt:lpstr>
      <vt:lpstr>PowerPoint Presentation</vt:lpstr>
      <vt:lpstr>1825-1858-Canals Details </vt:lpstr>
      <vt:lpstr>1828- 1858 Canals Effects </vt:lpstr>
      <vt:lpstr>1828- 1858 Canals Effects </vt:lpstr>
      <vt:lpstr>1828- 1858 Canals Effects </vt:lpstr>
      <vt:lpstr>1812 Steamboats – Details </vt:lpstr>
      <vt:lpstr>1812 Steamboats – effects </vt:lpstr>
      <vt:lpstr>1809 Railroad- Details </vt:lpstr>
      <vt:lpstr>1809 Railroad- Details </vt:lpstr>
      <vt:lpstr>1809 Railroads- Effects </vt:lpstr>
      <vt:lpstr>1809 Railroads- Effects </vt:lpstr>
      <vt:lpstr>1809 Railroads- Effects </vt:lpstr>
      <vt:lpstr>PowerPoint Presentation</vt:lpstr>
    </vt:vector>
  </TitlesOfParts>
  <Company>McGuffey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history of Transportation in Pennsylvania </dc:title>
  <dc:creator>wolfa</dc:creator>
  <cp:lastModifiedBy>Amanda Wolf</cp:lastModifiedBy>
  <cp:revision>14</cp:revision>
  <cp:lastPrinted>2014-05-09T12:08:29Z</cp:lastPrinted>
  <dcterms:created xsi:type="dcterms:W3CDTF">2012-05-01T15:44:00Z</dcterms:created>
  <dcterms:modified xsi:type="dcterms:W3CDTF">2016-04-21T19:01:31Z</dcterms:modified>
</cp:coreProperties>
</file>